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2" r:id="rId11"/>
    <p:sldId id="268" r:id="rId12"/>
    <p:sldId id="269" r:id="rId13"/>
    <p:sldId id="270" r:id="rId14"/>
    <p:sldId id="271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272" r:id="rId24"/>
    <p:sldId id="301" r:id="rId25"/>
    <p:sldId id="302" r:id="rId26"/>
    <p:sldId id="277" r:id="rId27"/>
    <p:sldId id="278" r:id="rId28"/>
    <p:sldId id="282" r:id="rId29"/>
    <p:sldId id="284" r:id="rId30"/>
    <p:sldId id="283" r:id="rId31"/>
    <p:sldId id="285" r:id="rId32"/>
    <p:sldId id="286" r:id="rId33"/>
    <p:sldId id="291" r:id="rId34"/>
    <p:sldId id="287" r:id="rId35"/>
    <p:sldId id="288" r:id="rId36"/>
    <p:sldId id="289" r:id="rId37"/>
    <p:sldId id="290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062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65D8-556F-4D16-B1B2-5DC4BF074896}" type="datetimeFigureOut">
              <a:rPr lang="en-US" smtClean="0"/>
              <a:t>10/19/2011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9FBC9-05F3-426B-B62E-77275B64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4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65D8-556F-4D16-B1B2-5DC4BF074896}" type="datetimeFigureOut">
              <a:rPr lang="en-US" smtClean="0"/>
              <a:t>10/19/2011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9FBC9-05F3-426B-B62E-77275B64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1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65D8-556F-4D16-B1B2-5DC4BF074896}" type="datetimeFigureOut">
              <a:rPr lang="en-US" smtClean="0"/>
              <a:t>10/19/2011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9FBC9-05F3-426B-B62E-77275B64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8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65D8-556F-4D16-B1B2-5DC4BF074896}" type="datetimeFigureOut">
              <a:rPr lang="en-US" smtClean="0"/>
              <a:t>10/19/2011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9FBC9-05F3-426B-B62E-77275B64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3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65D8-556F-4D16-B1B2-5DC4BF074896}" type="datetimeFigureOut">
              <a:rPr lang="en-US" smtClean="0"/>
              <a:t>10/19/2011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9FBC9-05F3-426B-B62E-77275B64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0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65D8-556F-4D16-B1B2-5DC4BF074896}" type="datetimeFigureOut">
              <a:rPr lang="en-US" smtClean="0"/>
              <a:t>10/19/2011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9FBC9-05F3-426B-B62E-77275B64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2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65D8-556F-4D16-B1B2-5DC4BF074896}" type="datetimeFigureOut">
              <a:rPr lang="en-US" smtClean="0"/>
              <a:t>10/19/2011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9FBC9-05F3-426B-B62E-77275B64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2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65D8-556F-4D16-B1B2-5DC4BF074896}" type="datetimeFigureOut">
              <a:rPr lang="en-US" smtClean="0"/>
              <a:t>10/19/2011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9FBC9-05F3-426B-B62E-77275B64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5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65D8-556F-4D16-B1B2-5DC4BF074896}" type="datetimeFigureOut">
              <a:rPr lang="en-US" smtClean="0"/>
              <a:t>10/19/2011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9FBC9-05F3-426B-B62E-77275B64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6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65D8-556F-4D16-B1B2-5DC4BF074896}" type="datetimeFigureOut">
              <a:rPr lang="en-US" smtClean="0"/>
              <a:t>10/19/2011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9FBC9-05F3-426B-B62E-77275B64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6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65D8-556F-4D16-B1B2-5DC4BF074896}" type="datetimeFigureOut">
              <a:rPr lang="en-US" smtClean="0"/>
              <a:t>10/19/2011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9FBC9-05F3-426B-B62E-77275B64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1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D65D8-556F-4D16-B1B2-5DC4BF074896}" type="datetimeFigureOut">
              <a:rPr lang="en-US" smtClean="0"/>
              <a:t>10/19/2011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9FBC9-05F3-426B-B62E-77275B64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4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338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7772400" cy="1470025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b="1" dirty="0" smtClean="0"/>
              <a:t>There’s more to our library</a:t>
            </a:r>
            <a:br>
              <a:rPr lang="en-US" b="1" dirty="0" smtClean="0"/>
            </a:br>
            <a:r>
              <a:rPr lang="en-US" b="1" dirty="0" smtClean="0"/>
              <a:t>than just books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5133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you go on…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718" y="1447800"/>
            <a:ext cx="4877482" cy="4855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455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smtClean="0"/>
              <a:t>Important! Important! Important!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33400" y="1981200"/>
            <a:ext cx="8077200" cy="411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04900" y="2971800"/>
            <a:ext cx="693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If you go to these sites from home</a:t>
            </a:r>
          </a:p>
          <a:p>
            <a:r>
              <a:rPr lang="en-US" sz="3600" b="1" dirty="0" smtClean="0">
                <a:solidFill>
                  <a:schemeClr val="bg1"/>
                </a:solidFill>
              </a:rPr>
              <a:t>                 you may need </a:t>
            </a:r>
          </a:p>
          <a:p>
            <a:r>
              <a:rPr lang="en-US" sz="3600" b="1" dirty="0" smtClean="0">
                <a:solidFill>
                  <a:schemeClr val="bg1"/>
                </a:solidFill>
              </a:rPr>
              <a:t>    a log-in name and a password.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25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/>
              <a:t>Log-in =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b="1" dirty="0" smtClean="0"/>
              <a:t>   </a:t>
            </a:r>
          </a:p>
          <a:p>
            <a:pPr marL="0" indent="0">
              <a:buNone/>
            </a:pPr>
            <a:r>
              <a:rPr lang="en-US" sz="9600" b="1" dirty="0"/>
              <a:t> </a:t>
            </a:r>
            <a:r>
              <a:rPr lang="en-US" sz="9600" b="1" dirty="0" smtClean="0"/>
              <a:t>   </a:t>
            </a:r>
            <a:r>
              <a:rPr lang="en-US" sz="9600" b="1" dirty="0" err="1" smtClean="0"/>
              <a:t>miamidade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14970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/>
              <a:t>Password =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b="1" dirty="0" smtClean="0"/>
              <a:t>   </a:t>
            </a:r>
          </a:p>
          <a:p>
            <a:pPr marL="0" indent="0">
              <a:buNone/>
            </a:pPr>
            <a:r>
              <a:rPr lang="en-US" sz="9600" b="1" dirty="0"/>
              <a:t> </a:t>
            </a:r>
            <a:r>
              <a:rPr lang="en-US" sz="9600" b="1" dirty="0" smtClean="0"/>
              <a:t>   </a:t>
            </a:r>
            <a:r>
              <a:rPr lang="en-US" sz="9600" b="1" dirty="0" err="1" smtClean="0"/>
              <a:t>miamidade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91845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O.K. So we clicked here, didn’t we?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752600"/>
            <a:ext cx="529590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11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Scroll down to these 3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199"/>
            <a:ext cx="815340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 rot="9578055">
            <a:off x="2111149" y="282210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800600"/>
            <a:ext cx="1000125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81" y="4038600"/>
            <a:ext cx="1000125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33800" y="2879751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World Book Web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6200" y="4148136"/>
            <a:ext cx="171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Country Profiles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0894" y="4833257"/>
            <a:ext cx="1351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Facts on File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4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After you sign in to World Book Web….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6" y="1600200"/>
            <a:ext cx="819694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624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/>
              <a:t>You can get info on countries 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6" y="1600200"/>
            <a:ext cx="819694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2286000" y="3693087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10418502">
            <a:off x="5205427" y="3155769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4285" y="3476535"/>
            <a:ext cx="12192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HERE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(World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Book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Student)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3577554"/>
            <a:ext cx="16002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 HERE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(World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Book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Discover)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10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534400" cy="15240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dirty="0" smtClean="0"/>
              <a:t>World Book Discover is probably the easiest site. Just type your country in the Search Bar and click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77143"/>
            <a:ext cx="6963508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own Arrow 3"/>
          <p:cNvSpPr/>
          <p:nvPr/>
        </p:nvSpPr>
        <p:spPr>
          <a:xfrm rot="4057263">
            <a:off x="3959902" y="2715471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6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For quick info, see the </a:t>
            </a:r>
            <a:br>
              <a:rPr lang="en-US" dirty="0" smtClean="0"/>
            </a:br>
            <a:r>
              <a:rPr lang="en-US" dirty="0" smtClean="0"/>
              <a:t>‘Facts in Brief’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760476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own Arrow 3"/>
          <p:cNvSpPr/>
          <p:nvPr/>
        </p:nvSpPr>
        <p:spPr>
          <a:xfrm rot="3767887">
            <a:off x="2665752" y="3926628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1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A lot of our library </a:t>
            </a:r>
            <a:br>
              <a:rPr lang="en-US" dirty="0" smtClean="0"/>
            </a:br>
            <a:r>
              <a:rPr lang="en-US" dirty="0" smtClean="0"/>
              <a:t>is online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0" y="2133600"/>
            <a:ext cx="4545330" cy="3575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119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3036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/>
              <a:t>Remember </a:t>
            </a:r>
            <a:r>
              <a:rPr lang="en-US" dirty="0" smtClean="0"/>
              <a:t>that there are </a:t>
            </a:r>
            <a:br>
              <a:rPr lang="en-US" dirty="0" smtClean="0"/>
            </a:br>
            <a:r>
              <a:rPr lang="en-US" dirty="0" smtClean="0"/>
              <a:t>2 other links you can go to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38401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29542"/>
            <a:ext cx="8305800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012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In ‘Country Profiles’, choose a country from the drop-down menu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7117080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164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0487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‘Country Profiles’ is easy to use but it’s for adults. You may find the language difficult!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979508"/>
            <a:ext cx="4343400" cy="43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478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The last link is ‘Facts on File’. After you log in, you’ll see this page.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1"/>
            <a:ext cx="746760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81800" y="3048000"/>
            <a:ext cx="2057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‘Facts on File’ is great for lots of subjects. It has really good science resources, for example. But, for info on countries, you should go here: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‘World Geography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and Culture online’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 rot="5400000">
            <a:off x="5305044" y="3645223"/>
            <a:ext cx="484632" cy="210312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8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303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Choose a country from the drop-down menu, then look at the </a:t>
            </a:r>
            <a:br>
              <a:rPr lang="en-US" dirty="0" smtClean="0"/>
            </a:br>
            <a:r>
              <a:rPr lang="en-US" dirty="0" smtClean="0"/>
              <a:t>Country Profile.</a:t>
            </a:r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35629"/>
            <a:ext cx="7421880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own Arrow 3"/>
          <p:cNvSpPr/>
          <p:nvPr/>
        </p:nvSpPr>
        <p:spPr>
          <a:xfrm rot="4159221">
            <a:off x="3044140" y="2848979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/>
          <p:cNvSpPr/>
          <p:nvPr/>
        </p:nvSpPr>
        <p:spPr>
          <a:xfrm rot="4090523">
            <a:off x="2686498" y="5426657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038600" y="2819400"/>
            <a:ext cx="1600200" cy="798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Country</a:t>
            </a:r>
            <a:endParaRPr 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727" y="5257800"/>
            <a:ext cx="1622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62400" y="5257800"/>
            <a:ext cx="1827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Country</a:t>
            </a:r>
            <a:r>
              <a:rPr lang="en-US" dirty="0" smtClean="0"/>
              <a:t>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profile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50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And that’s all you need to know…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These online resources are for YOU.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Use them from school, or from home.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Just </a:t>
            </a:r>
            <a:r>
              <a:rPr lang="en-US" smtClean="0"/>
              <a:t>remember THREE </a:t>
            </a:r>
            <a:r>
              <a:rPr lang="en-US" dirty="0" smtClean="0"/>
              <a:t>things…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5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What’s the address of the </a:t>
            </a:r>
            <a:br>
              <a:rPr lang="en-US" dirty="0" smtClean="0"/>
            </a:br>
            <a:r>
              <a:rPr lang="en-US" dirty="0" smtClean="0"/>
              <a:t>school website?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7" y="2047875"/>
            <a:ext cx="3862388" cy="4056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902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424" y="0"/>
            <a:ext cx="1126485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741799">
            <a:off x="-121668" y="2726803"/>
            <a:ext cx="9387337" cy="212862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ienberg.dadeschools.net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25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What if they ask you for </a:t>
            </a:r>
            <a:br>
              <a:rPr lang="en-US" dirty="0" smtClean="0"/>
            </a:br>
            <a:r>
              <a:rPr lang="en-US" dirty="0" smtClean="0"/>
              <a:t>a log-in name?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05000"/>
            <a:ext cx="5600700" cy="4052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299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What if they want a log-in name?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05000"/>
            <a:ext cx="5600700" cy="4052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42912" y="2971799"/>
            <a:ext cx="8229600" cy="153742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err="1" smtClean="0"/>
              <a:t>miamidade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90419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Look at the school website.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6400"/>
            <a:ext cx="7051675" cy="4614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118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What if they want a password?</a:t>
            </a:r>
            <a:endParaRPr 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57400"/>
            <a:ext cx="5119688" cy="3834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46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468" y="2209800"/>
            <a:ext cx="5099263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What if they want a password?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85800" y="3490912"/>
            <a:ext cx="7848600" cy="17526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err="1" smtClean="0"/>
              <a:t>miamidade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1022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8" y="609600"/>
            <a:ext cx="7503551" cy="5649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31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24" y="381000"/>
            <a:ext cx="8292790" cy="624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734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30000">
        <p14:honeycomb/>
      </p:transition>
    </mc:Choice>
    <mc:Fallback xmlns="">
      <p:transition spd="slow" advClick="0" advTm="30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90600"/>
            <a:ext cx="2728913" cy="4590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731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199" y="1219199"/>
            <a:ext cx="4576763" cy="457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530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19200"/>
            <a:ext cx="4195763" cy="419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500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685800"/>
            <a:ext cx="35814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613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fienberg.dadeschools.net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3536" y="1600200"/>
            <a:ext cx="691692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370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81000" y="1828800"/>
            <a:ext cx="8077200" cy="2895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Got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743200"/>
            <a:ext cx="7696200" cy="3382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 smtClean="0"/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fienberg.dadeschools.net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34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Click on ‘Media Center’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3536" y="1600200"/>
            <a:ext cx="691692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Notched Right Arrow 6"/>
          <p:cNvSpPr/>
          <p:nvPr/>
        </p:nvSpPr>
        <p:spPr>
          <a:xfrm rot="20357245">
            <a:off x="97996" y="4078513"/>
            <a:ext cx="2121408" cy="941832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0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Now you’re at the Media Center </a:t>
            </a:r>
            <a:br>
              <a:rPr lang="en-US" dirty="0" smtClean="0"/>
            </a:br>
            <a:r>
              <a:rPr lang="en-US" dirty="0" smtClean="0"/>
              <a:t>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15340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300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/>
              <a:t>Scroll down and click on ‘Students’</a:t>
            </a:r>
            <a:endParaRPr lang="en-US" dirty="0"/>
          </a:p>
        </p:txBody>
      </p:sp>
      <p:sp>
        <p:nvSpPr>
          <p:cNvPr id="3" name="Notched Right Arrow 2"/>
          <p:cNvSpPr/>
          <p:nvPr/>
        </p:nvSpPr>
        <p:spPr>
          <a:xfrm>
            <a:off x="3124200" y="4627435"/>
            <a:ext cx="978408" cy="484632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1600200"/>
            <a:ext cx="8181136" cy="5113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1981200" y="3164913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73162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Now click on ‘Research’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438400"/>
            <a:ext cx="2904203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76600" y="5329236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      Research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7229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0">
        <p14:honeycomb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</TotalTime>
  <Words>345</Words>
  <Application>Microsoft Office PowerPoint</Application>
  <PresentationFormat>On-screen Show (4:3)</PresentationFormat>
  <Paragraphs>65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There’s more to our library than just books</vt:lpstr>
      <vt:lpstr>A lot of our library  is online</vt:lpstr>
      <vt:lpstr>Look at the school website.</vt:lpstr>
      <vt:lpstr>fienberg.dadeschools.net</vt:lpstr>
      <vt:lpstr>Got it?</vt:lpstr>
      <vt:lpstr>Click on ‘Media Center’</vt:lpstr>
      <vt:lpstr>Now you’re at the Media Center  home page</vt:lpstr>
      <vt:lpstr>Scroll down and click on ‘Students’</vt:lpstr>
      <vt:lpstr>Now click on ‘Research’</vt:lpstr>
      <vt:lpstr>Before you go on…</vt:lpstr>
      <vt:lpstr>Important! Important! Important!</vt:lpstr>
      <vt:lpstr>Log-in =</vt:lpstr>
      <vt:lpstr>Password =</vt:lpstr>
      <vt:lpstr>O.K. So we clicked here, didn’t we?</vt:lpstr>
      <vt:lpstr>Scroll down to these 3 links</vt:lpstr>
      <vt:lpstr>After you sign in to World Book Web….</vt:lpstr>
      <vt:lpstr>You can get info on countries ….</vt:lpstr>
      <vt:lpstr>World Book Discover is probably the easiest site. Just type your country in the Search Bar and click</vt:lpstr>
      <vt:lpstr>For quick info, see the  ‘Facts in Brief’ table</vt:lpstr>
      <vt:lpstr>Remember that there are  2 other links you can go to </vt:lpstr>
      <vt:lpstr>In ‘Country Profiles’, choose a country from the drop-down menu</vt:lpstr>
      <vt:lpstr>‘Country Profiles’ is easy to use but it’s for adults. You may find the language difficult!</vt:lpstr>
      <vt:lpstr>The last link is ‘Facts on File’. After you log in, you’ll see this page.</vt:lpstr>
      <vt:lpstr>Choose a country from the drop-down menu, then look at the  Country Profile.</vt:lpstr>
      <vt:lpstr>And that’s all you need to know…</vt:lpstr>
      <vt:lpstr>What’s the address of the  school website?</vt:lpstr>
      <vt:lpstr>fienberg.dadeschools.net</vt:lpstr>
      <vt:lpstr>What if they ask you for  a log-in name?</vt:lpstr>
      <vt:lpstr>What if they want a log-in name?</vt:lpstr>
      <vt:lpstr>What if they want a password?</vt:lpstr>
      <vt:lpstr>What if they want a password?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the address  of the school web page?</dc:title>
  <dc:creator>Ook!</dc:creator>
  <cp:lastModifiedBy>Pearson, Phillip N.</cp:lastModifiedBy>
  <cp:revision>20</cp:revision>
  <dcterms:created xsi:type="dcterms:W3CDTF">2011-09-21T01:30:32Z</dcterms:created>
  <dcterms:modified xsi:type="dcterms:W3CDTF">2011-10-19T14:20:44Z</dcterms:modified>
</cp:coreProperties>
</file>